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888" y="2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0000"/>
          </a:solidFill>
        </p:spPr>
        <p:txBody>
          <a:bodyPr/>
          <a:lstStyle/>
          <a:p>
            <a:pPr>
              <a:defRPr sz="4400">
                <a:solidFill>
                  <a:srgbClr val="FFFFFF"/>
                </a:solidFill>
              </a:defRPr>
            </a:pPr>
            <a:r>
              <a:t>Common Pitfalls (and Fixes)</a:t>
            </a:r>
          </a:p>
        </p:txBody>
      </p:sp>
      <p:pic>
        <p:nvPicPr>
          <p:cNvPr id="3" name="Picture 2" descr="warning_stri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endParaRPr/>
          </a:p>
          <a:p>
            <a:pPr>
              <a:defRPr sz="1800">
                <a:solidFill>
                  <a:srgbClr val="FFFFFF"/>
                </a:solidFill>
              </a:defRPr>
            </a:pPr>
            <a:r>
              <a:t>Tech-first, identity-later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Lifting VPN into ZTNA 1:1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Overlooking device posture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Ignoring legacy apps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Static exceptions that never expire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No data classification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Under-measured outcomes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Poor change comms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endParaRPr/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Fix: start with IdP hygiene, MFA, group/attribute cleanup.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Fix: app-by-app access modeled on user/task, not subnets.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Fix: gate access on UEM/EDR compliance; give remediate path.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Fix: front with ZTNA + header-based auth or app proxies; plan modernization.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Fix: time-bound approvals with owner and review cadence.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Fix: minimal 3-tier labels; automate labeling in pipelines and SaaS.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Fix: define KPIs/SLOs; instrument PEPs; weekly review.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Fix: UX-first pilots, in-product prompts, helpdesk runbooks/training.</a:t>
            </a:r>
          </a:p>
        </p:txBody>
      </p:sp>
      <p:pic>
        <p:nvPicPr>
          <p:cNvPr id="6" name="Picture 5" descr="caution_icon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7" name="Picture 6" descr="caution_icon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8" name="Picture 7" descr="caution_icon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9" name="Picture 8" descr="caution_icon3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10" name="Picture 9" descr="caution_icon4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11" name="Picture 10" descr="caution_icon5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12" name="Picture 11" descr="caution_icon6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13" name="Picture 12" descr="caution_icon7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14" name="Picture 13" descr="check_icon0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15" name="Picture 14" descr="check_icon1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16" name="Picture 15" descr="check_icon2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17" name="Picture 16" descr="check_icon3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18" name="Picture 17" descr="check_icon4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19" name="Picture 18" descr="check_icon5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20" name="Picture 19" descr="check_icon6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  <p:pic>
        <p:nvPicPr>
          <p:cNvPr id="21" name="Picture 20" descr="check_icon7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138</Words>
  <Application>Microsoft Office PowerPoint</Application>
  <PresentationFormat>Custom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Common Pitfalls (and Fixes)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Saket Gurukar</dc:creator>
  <cp:keywords/>
  <dc:description>generated using python-pptx</dc:description>
  <cp:lastModifiedBy>Saket Gurukar</cp:lastModifiedBy>
  <cp:revision>2</cp:revision>
  <dcterms:created xsi:type="dcterms:W3CDTF">2013-01-27T09:14:16Z</dcterms:created>
  <dcterms:modified xsi:type="dcterms:W3CDTF">2025-11-13T04:10:51Z</dcterms:modified>
  <cp:category/>
</cp:coreProperties>
</file>

<file path=docProps/thumbnail.jpeg>
</file>